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314" r:id="rId2"/>
    <p:sldId id="327" r:id="rId3"/>
    <p:sldId id="331" r:id="rId4"/>
    <p:sldId id="328" r:id="rId5"/>
    <p:sldId id="326" r:id="rId6"/>
    <p:sldId id="329" r:id="rId7"/>
    <p:sldId id="330" r:id="rId8"/>
    <p:sldId id="332" r:id="rId9"/>
    <p:sldId id="334" r:id="rId10"/>
    <p:sldId id="333" r:id="rId11"/>
    <p:sldId id="335" r:id="rId12"/>
    <p:sldId id="336" r:id="rId13"/>
    <p:sldId id="337" r:id="rId14"/>
    <p:sldId id="338" r:id="rId15"/>
    <p:sldId id="339" r:id="rId16"/>
    <p:sldId id="340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72790004-3E13-4121-9459-33CC5619158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D73D6F5-58AC-44BE-867A-1B4611D4D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8C03C088-1748-4E21-8A99-D49703F62FB7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7F243DB-AB2A-4CD5-AD12-6D7337041D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 rot="-1066324">
            <a:off x="617538" y="3922713"/>
            <a:ext cx="2509837" cy="2527300"/>
            <a:chOff x="494947" y="417279"/>
            <a:chExt cx="2417578" cy="2421351"/>
          </a:xfrm>
        </p:grpSpPr>
        <p:sp>
          <p:nvSpPr>
            <p:cNvPr id="6" name="Freeform 5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0646" y="417140"/>
              <a:ext cx="2321242" cy="2320968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8" name="Picture 11" descr="stickie-shadow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4456" y="436040"/>
              <a:ext cx="404704" cy="46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stickie-shadow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637932" y="2282410"/>
              <a:ext cx="404704" cy="46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13" descr="TitleCar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3346">
            <a:off x="2855913" y="2587625"/>
            <a:ext cx="5773737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613" y="5060950"/>
            <a:ext cx="1968500" cy="534988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D4BD646-3463-4592-BBAA-9C22121509F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700" y="4135438"/>
            <a:ext cx="2085975" cy="835025"/>
          </a:xfrm>
        </p:spPr>
        <p:txBody>
          <a:bodyPr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200" y="5510213"/>
            <a:ext cx="738188" cy="425450"/>
          </a:xfrm>
        </p:spPr>
        <p:txBody>
          <a:bodyPr/>
          <a:lstStyle>
            <a:lvl1pPr>
              <a:defRPr smtClean="0">
                <a:solidFill>
                  <a:srgbClr val="7D260E"/>
                </a:solidFill>
              </a:defRPr>
            </a:lvl1pPr>
          </a:lstStyle>
          <a:p>
            <a:pPr>
              <a:defRPr/>
            </a:pPr>
            <a:fld id="{FAFD25CD-8F70-4331-971A-828299E325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CDB77-024D-40EA-9E54-0FDC20017284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33CE4-C333-409C-AC8C-ABF1BC2ED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FD491-ABF9-4AC1-929C-009801B6E69B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EA8D2-7A14-4A7A-8161-960C62257A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663F3-6E03-4583-BCA1-073ADFB3050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B54AA-38BB-42C1-9D2F-48C843428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FC7E8-AE3A-43EA-AA2D-4B357F40B790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C6206-BB43-46BC-8A97-827019B3E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21640-808E-449C-9D58-1F8BED789F2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37CAD-5425-4DE4-BE80-9C25F3E6A7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/>
          <p:cNvSpPr>
            <a:spLocks/>
          </p:cNvSpPr>
          <p:nvPr/>
        </p:nvSpPr>
        <p:spPr bwMode="auto">
          <a:xfrm rot="20274567">
            <a:off x="3933825" y="4281488"/>
            <a:ext cx="1289050" cy="722312"/>
          </a:xfrm>
          <a:custGeom>
            <a:avLst/>
            <a:gdLst>
              <a:gd name="T0" fmla="*/ 338996 w 1288494"/>
              <a:gd name="T1" fmla="*/ 442904 h 722529"/>
              <a:gd name="T2" fmla="*/ 457839 w 1288494"/>
              <a:gd name="T3" fmla="*/ 487581 h 722529"/>
              <a:gd name="T4" fmla="*/ 142221 w 1288494"/>
              <a:gd name="T5" fmla="*/ 301097 h 722529"/>
              <a:gd name="T6" fmla="*/ 1077386 w 1288494"/>
              <a:gd name="T7" fmla="*/ 637159 h 722529"/>
              <a:gd name="T8" fmla="*/ 35068 w 1288494"/>
              <a:gd name="T9" fmla="*/ 156376 h 722529"/>
              <a:gd name="T10" fmla="*/ 26300 w 1288494"/>
              <a:gd name="T11" fmla="*/ 136951 h 722529"/>
              <a:gd name="T12" fmla="*/ 1238117 w 1288494"/>
              <a:gd name="T13" fmla="*/ 669212 h 722529"/>
              <a:gd name="T14" fmla="*/ 1231297 w 1288494"/>
              <a:gd name="T15" fmla="*/ 654641 h 722529"/>
              <a:gd name="T16" fmla="*/ 1050110 w 1288494"/>
              <a:gd name="T17" fmla="*/ 591509 h 722529"/>
              <a:gd name="T18" fmla="*/ 1236168 w 1288494"/>
              <a:gd name="T19" fmla="*/ 617732 h 722529"/>
              <a:gd name="T20" fmla="*/ 14611 w 1288494"/>
              <a:gd name="T21" fmla="*/ 104896 h 722529"/>
              <a:gd name="T22" fmla="*/ 2921 w 1288494"/>
              <a:gd name="T23" fmla="*/ 9712 h 722529"/>
              <a:gd name="T24" fmla="*/ 9741 w 1288494"/>
              <a:gd name="T25" fmla="*/ 44680 h 722529"/>
              <a:gd name="T26" fmla="*/ 23379 w 1288494"/>
              <a:gd name="T27" fmla="*/ 100042 h 722529"/>
              <a:gd name="T28" fmla="*/ 59423 w 1288494"/>
              <a:gd name="T29" fmla="*/ 179686 h 722529"/>
              <a:gd name="T30" fmla="*/ 143198 w 1288494"/>
              <a:gd name="T31" fmla="*/ 282642 h 722529"/>
              <a:gd name="T32" fmla="*/ 221126 w 1288494"/>
              <a:gd name="T33" fmla="*/ 351602 h 722529"/>
              <a:gd name="T34" fmla="*/ 282498 w 1288494"/>
              <a:gd name="T35" fmla="*/ 393369 h 722529"/>
              <a:gd name="T36" fmla="*/ 414979 w 1288494"/>
              <a:gd name="T37" fmla="*/ 467187 h 722529"/>
              <a:gd name="T38" fmla="*/ 481218 w 1288494"/>
              <a:gd name="T39" fmla="*/ 499238 h 722529"/>
              <a:gd name="T40" fmla="*/ 566942 w 1288494"/>
              <a:gd name="T41" fmla="*/ 532261 h 722529"/>
              <a:gd name="T42" fmla="*/ 685787 w 1288494"/>
              <a:gd name="T43" fmla="*/ 565284 h 722529"/>
              <a:gd name="T44" fmla="*/ 971206 w 1288494"/>
              <a:gd name="T45" fmla="*/ 620647 h 722529"/>
              <a:gd name="T46" fmla="*/ 1245422 w 1288494"/>
              <a:gd name="T47" fmla="*/ 638130 h 722529"/>
              <a:gd name="T48" fmla="*/ 1108558 w 1288494"/>
              <a:gd name="T49" fmla="*/ 640075 h 722529"/>
              <a:gd name="T50" fmla="*/ 1030627 w 1288494"/>
              <a:gd name="T51" fmla="*/ 634244 h 722529"/>
              <a:gd name="T52" fmla="*/ 950750 w 1288494"/>
              <a:gd name="T53" fmla="*/ 627446 h 722529"/>
              <a:gd name="T54" fmla="*/ 909835 w 1288494"/>
              <a:gd name="T55" fmla="*/ 622591 h 722529"/>
              <a:gd name="T56" fmla="*/ 816320 w 1288494"/>
              <a:gd name="T57" fmla="*/ 605106 h 722529"/>
              <a:gd name="T58" fmla="*/ 783199 w 1288494"/>
              <a:gd name="T59" fmla="*/ 598307 h 722529"/>
              <a:gd name="T60" fmla="*/ 728648 w 1288494"/>
              <a:gd name="T61" fmla="*/ 587623 h 722529"/>
              <a:gd name="T62" fmla="*/ 683839 w 1288494"/>
              <a:gd name="T63" fmla="*/ 574025 h 722529"/>
              <a:gd name="T64" fmla="*/ 642924 w 1288494"/>
              <a:gd name="T65" fmla="*/ 564312 h 722529"/>
              <a:gd name="T66" fmla="*/ 596167 w 1288494"/>
              <a:gd name="T67" fmla="*/ 552659 h 722529"/>
              <a:gd name="T68" fmla="*/ 555252 w 1288494"/>
              <a:gd name="T69" fmla="*/ 538087 h 722529"/>
              <a:gd name="T70" fmla="*/ 527003 w 1288494"/>
              <a:gd name="T71" fmla="*/ 528375 h 722529"/>
              <a:gd name="T72" fmla="*/ 494856 w 1288494"/>
              <a:gd name="T73" fmla="*/ 516722 h 722529"/>
              <a:gd name="T74" fmla="*/ 449074 w 1288494"/>
              <a:gd name="T75" fmla="*/ 498265 h 722529"/>
              <a:gd name="T76" fmla="*/ 423747 w 1288494"/>
              <a:gd name="T77" fmla="*/ 485639 h 722529"/>
              <a:gd name="T78" fmla="*/ 392573 w 1288494"/>
              <a:gd name="T79" fmla="*/ 469128 h 722529"/>
              <a:gd name="T80" fmla="*/ 354583 w 1288494"/>
              <a:gd name="T81" fmla="*/ 449703 h 722529"/>
              <a:gd name="T82" fmla="*/ 328281 w 1288494"/>
              <a:gd name="T83" fmla="*/ 436104 h 722529"/>
              <a:gd name="T84" fmla="*/ 294187 w 1288494"/>
              <a:gd name="T85" fmla="*/ 414735 h 722529"/>
              <a:gd name="T86" fmla="*/ 241583 w 1288494"/>
              <a:gd name="T87" fmla="*/ 379771 h 722529"/>
              <a:gd name="T88" fmla="*/ 211385 w 1288494"/>
              <a:gd name="T89" fmla="*/ 360345 h 722529"/>
              <a:gd name="T90" fmla="*/ 149041 w 1288494"/>
              <a:gd name="T91" fmla="*/ 307894 h 722529"/>
              <a:gd name="T92" fmla="*/ 135402 w 1288494"/>
              <a:gd name="T93" fmla="*/ 292354 h 722529"/>
              <a:gd name="T94" fmla="*/ 132481 w 1288494"/>
              <a:gd name="T95" fmla="*/ 287500 h 722529"/>
              <a:gd name="T96" fmla="*/ 122741 w 1288494"/>
              <a:gd name="T97" fmla="*/ 278756 h 722529"/>
              <a:gd name="T98" fmla="*/ 109102 w 1288494"/>
              <a:gd name="T99" fmla="*/ 266131 h 722529"/>
              <a:gd name="T100" fmla="*/ 91566 w 1288494"/>
              <a:gd name="T101" fmla="*/ 242819 h 722529"/>
              <a:gd name="T102" fmla="*/ 84751 w 1288494"/>
              <a:gd name="T103" fmla="*/ 234079 h 722529"/>
              <a:gd name="T104" fmla="*/ 70136 w 1288494"/>
              <a:gd name="T105" fmla="*/ 215623 h 722529"/>
              <a:gd name="T106" fmla="*/ 63317 w 1288494"/>
              <a:gd name="T107" fmla="*/ 199111 h 722529"/>
              <a:gd name="T108" fmla="*/ 46758 w 1288494"/>
              <a:gd name="T109" fmla="*/ 174828 h 722529"/>
              <a:gd name="T110" fmla="*/ 37017 w 1288494"/>
              <a:gd name="T111" fmla="*/ 160261 h 722529"/>
              <a:gd name="T112" fmla="*/ 34096 w 1288494"/>
              <a:gd name="T113" fmla="*/ 143749 h 722529"/>
              <a:gd name="T114" fmla="*/ 16560 w 1288494"/>
              <a:gd name="T115" fmla="*/ 101014 h 722529"/>
              <a:gd name="T116" fmla="*/ 4871 w 1288494"/>
              <a:gd name="T117" fmla="*/ 50506 h 722529"/>
              <a:gd name="T118" fmla="*/ 1888 w 1288494"/>
              <a:gd name="T119" fmla="*/ 3035 h 7225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lnTo>
                  <a:pt x="547489" y="536791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lnTo>
                  <a:pt x="338413" y="443436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lnTo>
                  <a:pt x="337440" y="442463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lnTo>
                  <a:pt x="334522" y="440518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4733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lnTo>
                  <a:pt x="457051" y="488168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3112" y="383144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lnTo>
                  <a:pt x="781848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lnTo>
                  <a:pt x="242140" y="366612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lnTo>
                  <a:pt x="141978" y="301458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lnTo>
                  <a:pt x="142950" y="301458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lnTo>
                  <a:pt x="979256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lnTo>
                  <a:pt x="93355" y="247974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lnTo>
                  <a:pt x="1075528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lnTo>
                  <a:pt x="47650" y="177958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lnTo>
                  <a:pt x="35008" y="156564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lnTo>
                  <a:pt x="25284" y="133225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lnTo>
                  <a:pt x="1277796" y="622366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lnTo>
                  <a:pt x="13614" y="101134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lnTo>
                  <a:pt x="5835" y="22366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lnTo>
                  <a:pt x="3890" y="14586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lnTo>
                  <a:pt x="1884" y="3039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 rot="9377604">
            <a:off x="3925888" y="3316288"/>
            <a:ext cx="1289050" cy="722312"/>
          </a:xfrm>
          <a:custGeom>
            <a:avLst/>
            <a:gdLst>
              <a:gd name="T0" fmla="*/ 14610 w 1288494"/>
              <a:gd name="T1" fmla="*/ 108782 h 722529"/>
              <a:gd name="T2" fmla="*/ 32146 w 1288494"/>
              <a:gd name="T3" fmla="*/ 149577 h 722529"/>
              <a:gd name="T4" fmla="*/ 37017 w 1288494"/>
              <a:gd name="T5" fmla="*/ 159289 h 722529"/>
              <a:gd name="T6" fmla="*/ 49679 w 1288494"/>
              <a:gd name="T7" fmla="*/ 184545 h 722529"/>
              <a:gd name="T8" fmla="*/ 1139729 w 1288494"/>
              <a:gd name="T9" fmla="*/ 708063 h 722529"/>
              <a:gd name="T10" fmla="*/ 1228375 w 1288494"/>
              <a:gd name="T11" fmla="*/ 629391 h 722529"/>
              <a:gd name="T12" fmla="*/ 1060825 w 1288494"/>
              <a:gd name="T13" fmla="*/ 576943 h 722529"/>
              <a:gd name="T14" fmla="*/ 1289746 w 1288494"/>
              <a:gd name="T15" fmla="*/ 637161 h 722529"/>
              <a:gd name="T16" fmla="*/ 910809 w 1288494"/>
              <a:gd name="T17" fmla="*/ 621619 h 722529"/>
              <a:gd name="T18" fmla="*/ 244504 w 1288494"/>
              <a:gd name="T19" fmla="*/ 368113 h 722529"/>
              <a:gd name="T20" fmla="*/ 335098 w 1288494"/>
              <a:gd name="T21" fmla="*/ 439991 h 722529"/>
              <a:gd name="T22" fmla="*/ 440306 w 1288494"/>
              <a:gd name="T23" fmla="*/ 491467 h 722529"/>
              <a:gd name="T24" fmla="*/ 393549 w 1288494"/>
              <a:gd name="T25" fmla="*/ 470101 h 722529"/>
              <a:gd name="T26" fmla="*/ 368221 w 1288494"/>
              <a:gd name="T27" fmla="*/ 458443 h 722529"/>
              <a:gd name="T28" fmla="*/ 347764 w 1288494"/>
              <a:gd name="T29" fmla="*/ 446790 h 722529"/>
              <a:gd name="T30" fmla="*/ 306848 w 1288494"/>
              <a:gd name="T31" fmla="*/ 424448 h 722529"/>
              <a:gd name="T32" fmla="*/ 270808 w 1288494"/>
              <a:gd name="T33" fmla="*/ 402109 h 722529"/>
              <a:gd name="T34" fmla="*/ 225995 w 1288494"/>
              <a:gd name="T35" fmla="*/ 371029 h 722529"/>
              <a:gd name="T36" fmla="*/ 195797 w 1288494"/>
              <a:gd name="T37" fmla="*/ 348689 h 722529"/>
              <a:gd name="T38" fmla="*/ 142221 w 1288494"/>
              <a:gd name="T39" fmla="*/ 300126 h 722529"/>
              <a:gd name="T40" fmla="*/ 140273 w 1288494"/>
              <a:gd name="T41" fmla="*/ 290414 h 722529"/>
              <a:gd name="T42" fmla="*/ 129559 w 1288494"/>
              <a:gd name="T43" fmla="*/ 285555 h 722529"/>
              <a:gd name="T44" fmla="*/ 113972 w 1288494"/>
              <a:gd name="T45" fmla="*/ 272930 h 722529"/>
              <a:gd name="T46" fmla="*/ 104231 w 1288494"/>
              <a:gd name="T47" fmla="*/ 260304 h 722529"/>
              <a:gd name="T48" fmla="*/ 89621 w 1288494"/>
              <a:gd name="T49" fmla="*/ 242820 h 722529"/>
              <a:gd name="T50" fmla="*/ 75006 w 1288494"/>
              <a:gd name="T51" fmla="*/ 224367 h 722529"/>
              <a:gd name="T52" fmla="*/ 67214 w 1288494"/>
              <a:gd name="T53" fmla="*/ 205911 h 722529"/>
              <a:gd name="T54" fmla="*/ 54552 w 1288494"/>
              <a:gd name="T55" fmla="*/ 189399 h 722529"/>
              <a:gd name="T56" fmla="*/ 42859 w 1288494"/>
              <a:gd name="T57" fmla="*/ 170947 h 722529"/>
              <a:gd name="T58" fmla="*/ 37017 w 1288494"/>
              <a:gd name="T59" fmla="*/ 155404 h 722529"/>
              <a:gd name="T60" fmla="*/ 28248 w 1288494"/>
              <a:gd name="T61" fmla="*/ 130152 h 722529"/>
              <a:gd name="T62" fmla="*/ 7791 w 1288494"/>
              <a:gd name="T63" fmla="*/ 69932 h 722529"/>
              <a:gd name="T64" fmla="*/ 4870 w 1288494"/>
              <a:gd name="T65" fmla="*/ 33995 h 722529"/>
              <a:gd name="T66" fmla="*/ 1948 w 1288494"/>
              <a:gd name="T67" fmla="*/ 13598 h 722529"/>
              <a:gd name="T68" fmla="*/ 5846 w 1288494"/>
              <a:gd name="T69" fmla="*/ 40795 h 722529"/>
              <a:gd name="T70" fmla="*/ 32147 w 1288494"/>
              <a:gd name="T71" fmla="*/ 123353 h 722529"/>
              <a:gd name="T72" fmla="*/ 70135 w 1288494"/>
              <a:gd name="T73" fmla="*/ 194257 h 722529"/>
              <a:gd name="T74" fmla="*/ 165600 w 1288494"/>
              <a:gd name="T75" fmla="*/ 303040 h 722529"/>
              <a:gd name="T76" fmla="*/ 242211 w 1288494"/>
              <a:gd name="T77" fmla="*/ 366516 h 722529"/>
              <a:gd name="T78" fmla="*/ 304900 w 1288494"/>
              <a:gd name="T79" fmla="*/ 406967 h 722529"/>
              <a:gd name="T80" fmla="*/ 431538 w 1288494"/>
              <a:gd name="T81" fmla="*/ 474955 h 722529"/>
              <a:gd name="T82" fmla="*/ 488037 w 1288494"/>
              <a:gd name="T83" fmla="*/ 502151 h 722529"/>
              <a:gd name="T84" fmla="*/ 571812 w 1288494"/>
              <a:gd name="T85" fmla="*/ 533234 h 722529"/>
              <a:gd name="T86" fmla="*/ 821189 w 1288494"/>
              <a:gd name="T87" fmla="*/ 595395 h 722529"/>
              <a:gd name="T88" fmla="*/ 973153 w 1288494"/>
              <a:gd name="T89" fmla="*/ 620648 h 722529"/>
              <a:gd name="T90" fmla="*/ 1245909 w 1288494"/>
              <a:gd name="T91" fmla="*/ 639103 h 722529"/>
              <a:gd name="T92" fmla="*/ 1090049 w 1288494"/>
              <a:gd name="T93" fmla="*/ 637160 h 722529"/>
              <a:gd name="T94" fmla="*/ 1030626 w 1288494"/>
              <a:gd name="T95" fmla="*/ 634245 h 722529"/>
              <a:gd name="T96" fmla="*/ 948800 w 1288494"/>
              <a:gd name="T97" fmla="*/ 627446 h 722529"/>
              <a:gd name="T98" fmla="*/ 912757 w 1288494"/>
              <a:gd name="T99" fmla="*/ 620648 h 722529"/>
              <a:gd name="T100" fmla="*/ 808525 w 1288494"/>
              <a:gd name="T101" fmla="*/ 603167 h 722529"/>
              <a:gd name="T102" fmla="*/ 772483 w 1288494"/>
              <a:gd name="T103" fmla="*/ 596368 h 722529"/>
              <a:gd name="T104" fmla="*/ 710138 w 1288494"/>
              <a:gd name="T105" fmla="*/ 581797 h 722529"/>
              <a:gd name="T106" fmla="*/ 672149 w 1288494"/>
              <a:gd name="T107" fmla="*/ 573057 h 722529"/>
              <a:gd name="T108" fmla="*/ 634156 w 1288494"/>
              <a:gd name="T109" fmla="*/ 563345 h 722529"/>
              <a:gd name="T110" fmla="*/ 588373 w 1288494"/>
              <a:gd name="T111" fmla="*/ 548773 h 722529"/>
              <a:gd name="T112" fmla="*/ 555251 w 1288494"/>
              <a:gd name="T113" fmla="*/ 538088 h 722529"/>
              <a:gd name="T114" fmla="*/ 527002 w 1288494"/>
              <a:gd name="T115" fmla="*/ 528375 h 722529"/>
              <a:gd name="T116" fmla="*/ 494855 w 1288494"/>
              <a:gd name="T117" fmla="*/ 516722 h 722529"/>
              <a:gd name="T118" fmla="*/ 449073 w 1288494"/>
              <a:gd name="T119" fmla="*/ 498266 h 7225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lnTo>
                  <a:pt x="1884" y="3038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lnTo>
                  <a:pt x="4861" y="18476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lnTo>
                  <a:pt x="5834" y="23339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lnTo>
                  <a:pt x="15559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lnTo>
                  <a:pt x="35007" y="151701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lnTo>
                  <a:pt x="35007" y="151702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lnTo>
                  <a:pt x="36953" y="159481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lnTo>
                  <a:pt x="49595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988" y="218801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lnTo>
                  <a:pt x="978282" y="620422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lnTo>
                  <a:pt x="94327" y="249919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lnTo>
                  <a:pt x="1137764" y="721557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lnTo>
                  <a:pt x="909238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lnTo>
                  <a:pt x="908266" y="623340"/>
                </a:lnTo>
                <a:close/>
                <a:moveTo>
                  <a:pt x="141977" y="301459"/>
                </a:move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lnTo>
                  <a:pt x="142949" y="302431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lnTo>
                  <a:pt x="244084" y="368557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lnTo>
                  <a:pt x="641815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lnTo>
                  <a:pt x="458992" y="489140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lnTo>
                  <a:pt x="333549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lnTo>
                  <a:pt x="339384" y="444409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lnTo>
                  <a:pt x="448298" y="498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6844F-D5F1-4776-BF3B-0580099A1F1F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F6E63B-5680-4358-AD43-3E273D5B5D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36975-B280-41DE-9F90-A39C1FA602BD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A7C43-4CF3-4B63-AAD3-76BD92CF49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711EA-D97A-4BD0-9016-D7BC9C4A4799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F6F06-A24B-4C15-A1BA-DD8416AF4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FDB86-263E-40C7-91DE-6B1065E20B18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5FA44-B2FC-4FC1-BB53-A70CB9E9EB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ap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90500"/>
            <a:ext cx="27813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93D5E-CCC5-4150-8093-C99DC64026D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401D75-15CA-4F46-83C6-E70CDDF939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nterior-Overlay.png"/>
          <p:cNvPicPr>
            <a:picLocks noChangeAspect="1"/>
          </p:cNvPicPr>
          <p:nvPr/>
        </p:nvPicPr>
        <p:blipFill>
          <a:blip r:embed="rId14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50863" y="436563"/>
            <a:ext cx="8042275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038350"/>
            <a:ext cx="746760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0863" y="614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pPr>
              <a:defRPr/>
            </a:pPr>
            <a:fld id="{D7AF15A1-0E88-49A9-957A-A33C51B4B3C2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538" y="6148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7F7F7F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11BA785E-9B22-4A75-8697-53DA5C9C4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21" r:id="rId2"/>
    <p:sldLayoutId id="2147483822" r:id="rId3"/>
    <p:sldLayoutId id="2147483823" r:id="rId4"/>
    <p:sldLayoutId id="2147483830" r:id="rId5"/>
    <p:sldLayoutId id="2147483824" r:id="rId6"/>
    <p:sldLayoutId id="2147483825" r:id="rId7"/>
    <p:sldLayoutId id="2147483826" r:id="rId8"/>
    <p:sldLayoutId id="2147483831" r:id="rId9"/>
    <p:sldLayoutId id="2147483827" r:id="rId10"/>
    <p:sldLayoutId id="21474838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416050" indent="-182563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25813" y="2889250"/>
            <a:ext cx="4846637" cy="21383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Unit 3: Waves</a:t>
            </a:r>
            <a:br>
              <a:rPr lang="en-US" sz="1200" dirty="0"/>
            </a:br>
            <a:br>
              <a:rPr lang="en-US" sz="1200" dirty="0"/>
            </a:br>
            <a:r>
              <a:rPr lang="en-US" sz="3200" dirty="0"/>
              <a:t>Electromagnetic Spectrum</a:t>
            </a:r>
            <a:br>
              <a:rPr lang="en-US" sz="2800" dirty="0"/>
            </a:br>
            <a:endParaRPr lang="en-US" sz="3600" dirty="0"/>
          </a:p>
        </p:txBody>
      </p:sp>
      <p:sp>
        <p:nvSpPr>
          <p:cNvPr id="40963" name="Subtitle 2"/>
          <p:cNvSpPr>
            <a:spLocks noGrp="1"/>
          </p:cNvSpPr>
          <p:nvPr>
            <p:ph type="subTitle" idx="1"/>
          </p:nvPr>
        </p:nvSpPr>
        <p:spPr>
          <a:xfrm rot="360000">
            <a:off x="3182938" y="5103813"/>
            <a:ext cx="4837112" cy="701675"/>
          </a:xfrm>
        </p:spPr>
        <p:txBody>
          <a:bodyPr/>
          <a:lstStyle/>
          <a:p>
            <a:pPr eaLnBrk="1" hangingPunct="1"/>
            <a:r>
              <a:rPr lang="en-US" altLang="en-US" dirty="0"/>
              <a:t>Mr. Le</a:t>
            </a:r>
          </a:p>
          <a:p>
            <a:pPr eaLnBrk="1" hangingPunct="1"/>
            <a:r>
              <a:rPr lang="en-US" altLang="en-US" dirty="0"/>
              <a:t>Fall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Visible Light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Together, these waves	make </a:t>
            </a:r>
            <a:r>
              <a:rPr lang="en-US" sz="2800" u="sng" dirty="0"/>
              <a:t>white light</a:t>
            </a:r>
            <a:r>
              <a:rPr lang="en-US" sz="2800" dirty="0"/>
              <a:t>.</a:t>
            </a:r>
          </a:p>
          <a:p>
            <a:pPr eaLnBrk="1" hangingPunct="1">
              <a:buNone/>
              <a:defRPr/>
            </a:pPr>
            <a:endParaRPr lang="en-US" sz="1200" u="sng" dirty="0"/>
          </a:p>
          <a:p>
            <a:pPr eaLnBrk="1" hangingPunct="1">
              <a:defRPr/>
            </a:pPr>
            <a:r>
              <a:rPr lang="en-US" sz="2800" dirty="0"/>
              <a:t>We can use a </a:t>
            </a:r>
            <a:r>
              <a:rPr lang="en-US" sz="2800" u="sng" dirty="0"/>
              <a:t>prism </a:t>
            </a:r>
            <a:r>
              <a:rPr lang="en-US" sz="2800" dirty="0"/>
              <a:t>to separate white light into the different colors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D7C61C-3FCB-4003-BE6C-B9F20E38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3200"/>
            <a:ext cx="7735888" cy="38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8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Wavelengths of Visible Light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486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Each color of visible light has a different wavelength.</a:t>
            </a: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</a:rPr>
              <a:t>Red</a:t>
            </a:r>
            <a:r>
              <a:rPr lang="en-US" altLang="en-US" sz="2800" dirty="0"/>
              <a:t> has the longest wavelength and </a:t>
            </a:r>
            <a:r>
              <a:rPr lang="en-US" altLang="en-US" sz="2800" b="1" dirty="0">
                <a:solidFill>
                  <a:srgbClr val="7030A0"/>
                </a:solidFill>
              </a:rPr>
              <a:t>Violet</a:t>
            </a:r>
            <a:r>
              <a:rPr lang="en-US" altLang="en-US" sz="2800" dirty="0"/>
              <a:t> has the shortest wavelength.</a:t>
            </a:r>
          </a:p>
        </p:txBody>
      </p:sp>
      <p:pic>
        <p:nvPicPr>
          <p:cNvPr id="5" name="Picture 6" descr="https://s-media-cache-ak0.pinimg.com/736x/e4/7e/4a/e47e4ad215ce807852708ea9587e6882.jpg">
            <a:extLst>
              <a:ext uri="{FF2B5EF4-FFF2-40B4-BE49-F238E27FC236}">
                <a16:creationId xmlns:a16="http://schemas.microsoft.com/office/drawing/2014/main" id="{A8B63150-B797-4732-835A-81AA7B02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2" y="2895600"/>
            <a:ext cx="6619875" cy="3762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60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Ultraviolet Waves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0386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 </a:t>
            </a:r>
            <a:r>
              <a:rPr lang="en-US" altLang="en-US" sz="2800" dirty="0">
                <a:solidFill>
                  <a:srgbClr val="000000"/>
                </a:solidFill>
                <a:cs typeface="Arial" charset="0"/>
                <a:sym typeface="Arial" charset="0"/>
              </a:rPr>
              <a:t>The main reason why we get sunburned. </a:t>
            </a:r>
            <a:endParaRPr lang="en-US" sz="2800" dirty="0"/>
          </a:p>
          <a:p>
            <a:pPr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The gases in our atmosphere and the ozone layer absorbs most of the Sun’s UV radiation.</a:t>
            </a:r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Invisible to us, but some insects can see UV rays.</a:t>
            </a:r>
          </a:p>
        </p:txBody>
      </p:sp>
      <p:pic>
        <p:nvPicPr>
          <p:cNvPr id="6" name="Picture 2" descr="http://ts4.mm.bing.net/th?id=H.4991045241210839&amp;w=236&amp;h=187&amp;c=7&amp;rs=1&amp;pid=1.7">
            <a:extLst>
              <a:ext uri="{FF2B5EF4-FFF2-40B4-BE49-F238E27FC236}">
                <a16:creationId xmlns:a16="http://schemas.microsoft.com/office/drawing/2014/main" id="{543C9551-9740-428F-8006-34010AC3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066800"/>
            <a:ext cx="3390900" cy="268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://ehealth.eletsonline.com/wp-content/uploads/2013/10/UV-Rays.jpg">
            <a:extLst>
              <a:ext uri="{FF2B5EF4-FFF2-40B4-BE49-F238E27FC236}">
                <a16:creationId xmlns:a16="http://schemas.microsoft.com/office/drawing/2014/main" id="{FA603144-251D-4939-BF69-E6A53694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429000"/>
            <a:ext cx="2754802" cy="3218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89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X-Rays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0386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 Can go through human tissue easily, but not bone.</a:t>
            </a:r>
          </a:p>
        </p:txBody>
      </p:sp>
      <p:pic>
        <p:nvPicPr>
          <p:cNvPr id="8" name="Picture 8" descr="http://philipgee.com/images/Xray-01w.jpg">
            <a:extLst>
              <a:ext uri="{FF2B5EF4-FFF2-40B4-BE49-F238E27FC236}">
                <a16:creationId xmlns:a16="http://schemas.microsoft.com/office/drawing/2014/main" id="{549A5652-B5FA-4672-A70E-0804FFBD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676400"/>
            <a:ext cx="3316288" cy="37338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359194-6667-449E-A3B3-E5985DF8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99" y="2743200"/>
            <a:ext cx="4221501" cy="35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Gamma Rays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36576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 Has the </a:t>
            </a:r>
            <a:r>
              <a:rPr lang="en-US" sz="2800" b="1" u="sng" dirty="0"/>
              <a:t>highest energy </a:t>
            </a:r>
            <a:r>
              <a:rPr lang="en-US" sz="2800" dirty="0"/>
              <a:t>of any wave on the electromagnetic spectrum</a:t>
            </a:r>
          </a:p>
          <a:p>
            <a:pPr eaLnBrk="1" hangingPunct="1">
              <a:buNone/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2800" dirty="0"/>
              <a:t>Produced from radioactive atoms and are mostly found in our universe</a:t>
            </a:r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2800" dirty="0"/>
              <a:t>Can kill living cells and cause cancer</a:t>
            </a:r>
          </a:p>
        </p:txBody>
      </p:sp>
      <p:sp>
        <p:nvSpPr>
          <p:cNvPr id="6" name="Shape 120">
            <a:extLst>
              <a:ext uri="{FF2B5EF4-FFF2-40B4-BE49-F238E27FC236}">
                <a16:creationId xmlns:a16="http://schemas.microsoft.com/office/drawing/2014/main" id="{51DA1E23-A8DE-4686-AC0B-92DFFBE8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308" y="838199"/>
            <a:ext cx="2590800" cy="3505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7CD4B-0FB1-4766-ADBE-A8202D4FF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21495"/>
            <a:ext cx="4190225" cy="235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5EEB5-3799-4AA9-B1F9-AE50460E9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187" y="1911933"/>
            <a:ext cx="2700121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8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Mnemonic to Remember the Order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40688" cy="5486400"/>
          </a:xfrm>
        </p:spPr>
        <p:txBody>
          <a:bodyPr/>
          <a:lstStyle/>
          <a:p>
            <a:pPr>
              <a:buSzPct val="99000"/>
            </a:pPr>
            <a:r>
              <a:rPr lang="en-US" altLang="en-US" sz="2800" dirty="0"/>
              <a:t>Grandma’s 			Gamma Ray</a:t>
            </a:r>
          </a:p>
          <a:p>
            <a:pPr>
              <a:buSzPct val="99000"/>
            </a:pPr>
            <a:r>
              <a:rPr lang="en-US" altLang="en-US" sz="2800" dirty="0"/>
              <a:t>X-Ray 					X-Ray</a:t>
            </a:r>
          </a:p>
          <a:p>
            <a:pPr>
              <a:buSzPct val="99000"/>
            </a:pPr>
            <a:r>
              <a:rPr lang="en-US" altLang="en-US" sz="2800" dirty="0"/>
              <a:t>Umbrella 				Ultraviolet</a:t>
            </a:r>
          </a:p>
          <a:p>
            <a:pPr>
              <a:buSzPct val="99000"/>
            </a:pPr>
            <a:r>
              <a:rPr lang="en-US" altLang="en-US" sz="2800" dirty="0"/>
              <a:t>Visible 					Visible Light</a:t>
            </a:r>
          </a:p>
          <a:p>
            <a:pPr>
              <a:buSzPct val="99000"/>
            </a:pPr>
            <a:r>
              <a:rPr lang="en-US" altLang="en-US" sz="2800" dirty="0"/>
              <a:t>In 						Infrared</a:t>
            </a:r>
          </a:p>
          <a:p>
            <a:pPr>
              <a:buSzPct val="99000"/>
            </a:pPr>
            <a:r>
              <a:rPr lang="en-US" altLang="en-US" sz="2800" dirty="0"/>
              <a:t>My 						Microwaves</a:t>
            </a:r>
          </a:p>
          <a:p>
            <a:pPr>
              <a:buSzPct val="99000"/>
            </a:pPr>
            <a:r>
              <a:rPr lang="en-US" altLang="en-US" sz="2800" dirty="0"/>
              <a:t>Room					Radio waves</a:t>
            </a:r>
          </a:p>
          <a:p>
            <a:pPr eaLnBrk="1" hangingPunct="1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28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Mnemonic to Remember the Order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40688" cy="5486400"/>
          </a:xfrm>
        </p:spPr>
        <p:txBody>
          <a:bodyPr/>
          <a:lstStyle/>
          <a:p>
            <a:pPr>
              <a:buSzPct val="99000"/>
            </a:pPr>
            <a:r>
              <a:rPr lang="en-US" altLang="en-US" sz="2800" dirty="0" err="1"/>
              <a:t>Radiowaves</a:t>
            </a:r>
            <a:r>
              <a:rPr lang="en-US" altLang="en-US" sz="2800" dirty="0"/>
              <a:t>					Read</a:t>
            </a:r>
          </a:p>
          <a:p>
            <a:pPr>
              <a:buSzPct val="99000"/>
            </a:pPr>
            <a:r>
              <a:rPr lang="en-US" altLang="en-US" sz="2800" dirty="0"/>
              <a:t>Microwaves					My</a:t>
            </a:r>
          </a:p>
          <a:p>
            <a:pPr>
              <a:buSzPct val="99000"/>
            </a:pPr>
            <a:r>
              <a:rPr lang="en-US" altLang="en-US" sz="2800" dirty="0"/>
              <a:t>Infrared						Instructions</a:t>
            </a:r>
          </a:p>
          <a:p>
            <a:pPr>
              <a:buSzPct val="99000"/>
            </a:pPr>
            <a:r>
              <a:rPr lang="en-US" altLang="en-US" sz="2800" dirty="0"/>
              <a:t>Visible Light					Visible</a:t>
            </a:r>
          </a:p>
          <a:p>
            <a:pPr>
              <a:buSzPct val="99000"/>
            </a:pPr>
            <a:r>
              <a:rPr lang="en-US" altLang="en-US" sz="2800" dirty="0"/>
              <a:t>Ultraviolet					Under</a:t>
            </a:r>
          </a:p>
          <a:p>
            <a:pPr>
              <a:buSzPct val="99000"/>
            </a:pPr>
            <a:r>
              <a:rPr lang="en-US" altLang="en-US" sz="2800" dirty="0"/>
              <a:t>X-ray							X-ray</a:t>
            </a:r>
          </a:p>
          <a:p>
            <a:pPr>
              <a:buSzPct val="99000"/>
            </a:pPr>
            <a:r>
              <a:rPr lang="en-US" altLang="en-US" sz="2800" dirty="0"/>
              <a:t>Gamma Ray				</a:t>
            </a:r>
            <a:r>
              <a:rPr lang="en-US" altLang="en-US" sz="2800"/>
              <a:t>	Glasses</a:t>
            </a:r>
            <a:endParaRPr lang="en-US" altLang="en-US" sz="2800" dirty="0"/>
          </a:p>
          <a:p>
            <a:pPr eaLnBrk="1" hangingPunct="1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8921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Remember!!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2578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Electromagnetic Waves:</a:t>
            </a:r>
          </a:p>
          <a:p>
            <a:pPr eaLnBrk="1" hangingPunct="1"/>
            <a:endParaRPr lang="en-US" altLang="en-US" sz="28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Are transverse waves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Can travel through a vacuum (empty space)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Can be called “radiation”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altLang="en-US" sz="2800" dirty="0"/>
          </a:p>
          <a:p>
            <a:pPr marL="514350" indent="-514350" eaLnBrk="1" hangingPunct="1">
              <a:buFont typeface="+mj-lt"/>
              <a:buAutoNum type="arabicPeriod"/>
            </a:pPr>
            <a:endParaRPr lang="en-US" altLang="en-US" sz="2800" dirty="0"/>
          </a:p>
          <a:p>
            <a:pPr eaLnBrk="1" hangingPunct="1"/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4777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Electromagnetic Spectrum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257800"/>
          </a:xfrm>
        </p:spPr>
        <p:txBody>
          <a:bodyPr/>
          <a:lstStyle/>
          <a:p>
            <a:pPr eaLnBrk="1" hangingPunct="1"/>
            <a:r>
              <a:rPr lang="en-US" sz="2800" dirty="0"/>
              <a:t> Different types of electromagnetic radiations are organized on the </a:t>
            </a:r>
            <a:r>
              <a:rPr lang="en-US" sz="2800" u="sng" dirty="0"/>
              <a:t>electromagnetic spectrum</a:t>
            </a:r>
            <a:r>
              <a:rPr lang="en-US" sz="2800" dirty="0"/>
              <a:t> according to their energy, frequency, or wavelength.</a:t>
            </a:r>
          </a:p>
          <a:p>
            <a:pPr eaLnBrk="1" hangingPunct="1"/>
            <a:endParaRPr lang="en-US" altLang="en-US" sz="1200" dirty="0"/>
          </a:p>
          <a:p>
            <a:pPr eaLnBrk="1" hangingPunct="1"/>
            <a:r>
              <a:rPr lang="en-US" altLang="en-US" sz="2800" dirty="0"/>
              <a:t>There are a total of 7 types of radiation on the spectrum.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B08C5-AA41-4F1C-B384-CF45D3034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86200"/>
            <a:ext cx="7236579" cy="296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Electromagnetic Spectrum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257800"/>
          </a:xfrm>
        </p:spPr>
        <p:txBody>
          <a:bodyPr/>
          <a:lstStyle/>
          <a:p>
            <a:pPr eaLnBrk="1" hangingPunct="1"/>
            <a:endParaRPr lang="en-US" alt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D5FCA-7DC9-4989-99FE-9DA5B3B1C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66" y="914400"/>
            <a:ext cx="815715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5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COPY THIS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All of the slides you are about to see are missing information (mainly the uses of each type of radiation). I did this on purpose because it will be </a:t>
            </a:r>
            <a:r>
              <a:rPr lang="en-US" sz="2800" u="sng" dirty="0"/>
              <a:t>your responsibility</a:t>
            </a:r>
            <a:r>
              <a:rPr lang="en-US" sz="2800" dirty="0"/>
              <a:t> to fill in the missing information by completing your research-based project.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Radio Waves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2578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Carries the </a:t>
            </a:r>
            <a:r>
              <a:rPr lang="en-US" altLang="en-US" sz="2800" b="1" u="sng" dirty="0"/>
              <a:t>least energy</a:t>
            </a:r>
            <a:r>
              <a:rPr lang="en-US" altLang="en-US" sz="2800" dirty="0"/>
              <a:t> of any wave on the electromagnetic spectrum, but has the </a:t>
            </a:r>
            <a:r>
              <a:rPr lang="en-US" altLang="en-US" sz="2800" b="1" u="sng" dirty="0"/>
              <a:t>longest wavelength</a:t>
            </a:r>
            <a:r>
              <a:rPr lang="en-US" altLang="en-US" sz="2800" dirty="0"/>
              <a:t> of any wave on the electromagnetic spectrum.</a:t>
            </a:r>
          </a:p>
          <a:p>
            <a:pPr eaLnBrk="1" hangingPunct="1"/>
            <a:endParaRPr lang="en-US" altLang="en-US" sz="2800" b="1" u="sng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5" name="Picture 8" descr="http://www.wikihow.com/images/a/af/Best-Enjoy-Your-Car-Radio-Step-5.jpg">
            <a:extLst>
              <a:ext uri="{FF2B5EF4-FFF2-40B4-BE49-F238E27FC236}">
                <a16:creationId xmlns:a16="http://schemas.microsoft.com/office/drawing/2014/main" id="{3BF52D0D-0D95-48B3-B3CE-FAA5E278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4225348"/>
            <a:ext cx="3200400" cy="2400300"/>
          </a:xfrm>
          <a:prstGeom prst="rect">
            <a:avLst/>
          </a:prstGeom>
          <a:noFill/>
        </p:spPr>
      </p:pic>
      <p:pic>
        <p:nvPicPr>
          <p:cNvPr id="6" name="Picture 10" descr="http://ulmd.co/wp-content/uploads/2016/04/first-public-radio-broadcast.jpg">
            <a:extLst>
              <a:ext uri="{FF2B5EF4-FFF2-40B4-BE49-F238E27FC236}">
                <a16:creationId xmlns:a16="http://schemas.microsoft.com/office/drawing/2014/main" id="{A9056245-80DC-4C37-BA3B-D31BF6C7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413000"/>
            <a:ext cx="3733800" cy="24130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07831A-25C4-4B47-A207-8B7029FD8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225349"/>
            <a:ext cx="35909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Microwaves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Microwaves are a type of radio waves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2800" dirty="0"/>
              <a:t>Can be used to transfer thermal energy which led to the invention of the microwave to heat food.</a:t>
            </a:r>
          </a:p>
          <a:p>
            <a:pPr eaLnBrk="1" hangingPunct="1">
              <a:defRPr/>
            </a:pPr>
            <a:endParaRPr lang="en-US" sz="3200" dirty="0"/>
          </a:p>
          <a:p>
            <a:pPr marL="0" indent="0" eaLnBrk="1" hangingPunct="1">
              <a:buNone/>
              <a:defRPr/>
            </a:pPr>
            <a:endParaRPr lang="en-US" sz="3200" dirty="0"/>
          </a:p>
          <a:p>
            <a:pPr marL="0" indent="0" eaLnBrk="1" hangingPunct="1">
              <a:buNone/>
              <a:defRPr/>
            </a:pPr>
            <a:endParaRPr lang="en-US" sz="3200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8D937AD-29EC-4620-BE19-9A019DFB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429000"/>
            <a:ext cx="399934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7C8509-5A1C-45C7-913D-839D72A89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429000"/>
            <a:ext cx="423025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31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Microwaves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 We experience infrared waves everyday through heat.</a:t>
            </a:r>
          </a:p>
          <a:p>
            <a:pPr eaLnBrk="1" hangingPunct="1">
              <a:defRPr/>
            </a:pPr>
            <a:endParaRPr lang="en-US" sz="1400" dirty="0"/>
          </a:p>
          <a:p>
            <a:pPr eaLnBrk="1" hangingPunct="1">
              <a:defRPr/>
            </a:pPr>
            <a:r>
              <a:rPr lang="en-US" sz="3200" dirty="0"/>
              <a:t> </a:t>
            </a:r>
            <a:r>
              <a:rPr lang="en-US" sz="2800" dirty="0"/>
              <a:t>Some animals use infrared waves to help them find prey</a:t>
            </a:r>
            <a:endParaRPr lang="en-US" sz="3200" dirty="0"/>
          </a:p>
          <a:p>
            <a:pPr eaLnBrk="1" hangingPunct="1">
              <a:defRPr/>
            </a:pPr>
            <a:endParaRPr lang="en-US" sz="3200" dirty="0"/>
          </a:p>
          <a:p>
            <a:pPr marL="0" indent="0" eaLnBrk="1" hangingPunct="1">
              <a:buNone/>
              <a:defRPr/>
            </a:pPr>
            <a:endParaRPr lang="en-US" sz="3200" dirty="0"/>
          </a:p>
          <a:p>
            <a:pPr marL="0" indent="0" eaLnBrk="1" hangingPunct="1">
              <a:buNone/>
              <a:defRPr/>
            </a:pPr>
            <a:endParaRPr lang="en-US" sz="3200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8" name="Picture 8" descr="http://www.gooseview.net/wp-content/uploads/2015/04/rat.jpg">
            <a:extLst>
              <a:ext uri="{FF2B5EF4-FFF2-40B4-BE49-F238E27FC236}">
                <a16:creationId xmlns:a16="http://schemas.microsoft.com/office/drawing/2014/main" id="{5856C658-D8E1-48B1-9586-78EA1A47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0228" y="3786590"/>
            <a:ext cx="2845954" cy="278739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2EE283-9D35-441B-BCB4-D1EAF7D0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27" y="2763981"/>
            <a:ext cx="2938318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D7FC6-326C-42C7-9165-618D9FB3E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09" y="3786590"/>
            <a:ext cx="2900218" cy="278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0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43867"/>
            <a:ext cx="8040688" cy="946733"/>
          </a:xfrm>
        </p:spPr>
        <p:txBody>
          <a:bodyPr/>
          <a:lstStyle/>
          <a:p>
            <a:pPr eaLnBrk="1" hangingPunct="1"/>
            <a:r>
              <a:rPr lang="en-US" altLang="en-US" dirty="0"/>
              <a:t>Visible Light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001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 The only wave on the spectrum that we can see with our eyes.</a:t>
            </a:r>
          </a:p>
          <a:p>
            <a:pPr eaLnBrk="1" hangingPunct="1">
              <a:defRPr/>
            </a:pPr>
            <a:endParaRPr lang="en-US" sz="1200" dirty="0"/>
          </a:p>
          <a:p>
            <a:pPr eaLnBrk="1" hangingPunct="1">
              <a:defRPr/>
            </a:pPr>
            <a:r>
              <a:rPr lang="en-US" sz="2800" dirty="0"/>
              <a:t>We see these waves as the colors of the rainbow.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8E449-D7FB-4749-8630-310F66067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95600"/>
            <a:ext cx="5715000" cy="36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171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TC101790492[[fn=Sketchbook]]</Template>
  <TotalTime>1899</TotalTime>
  <Words>479</Words>
  <Application>Microsoft Office PowerPoint</Application>
  <PresentationFormat>On-screen Show (4:3)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Cambria</vt:lpstr>
      <vt:lpstr>Rage Italic</vt:lpstr>
      <vt:lpstr>Sketchbook</vt:lpstr>
      <vt:lpstr>Unit 3: Waves  Electromagnetic Spectrum </vt:lpstr>
      <vt:lpstr>Remember!!</vt:lpstr>
      <vt:lpstr>Electromagnetic Spectrum</vt:lpstr>
      <vt:lpstr>Electromagnetic Spectrum</vt:lpstr>
      <vt:lpstr>DO NOT COPY THIS SLIDE</vt:lpstr>
      <vt:lpstr>Radio Waves</vt:lpstr>
      <vt:lpstr>Microwaves</vt:lpstr>
      <vt:lpstr>Microwaves</vt:lpstr>
      <vt:lpstr>Visible Light</vt:lpstr>
      <vt:lpstr>Visible Light</vt:lpstr>
      <vt:lpstr>Wavelengths of Visible Light</vt:lpstr>
      <vt:lpstr>Ultraviolet Waves</vt:lpstr>
      <vt:lpstr>X-Rays</vt:lpstr>
      <vt:lpstr>Gamma Rays</vt:lpstr>
      <vt:lpstr>Mnemonic to Remember the Order</vt:lpstr>
      <vt:lpstr>Mnemonic to Remember the Order</vt:lpstr>
    </vt:vector>
  </TitlesOfParts>
  <Company>DeKalb County School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Waves</dc:title>
  <dc:creator>Minh Le</dc:creator>
  <cp:lastModifiedBy>Minh Le (Freedom Middle School)</cp:lastModifiedBy>
  <cp:revision>59</cp:revision>
  <cp:lastPrinted>2013-11-19T17:40:15Z</cp:lastPrinted>
  <dcterms:created xsi:type="dcterms:W3CDTF">2013-11-18T22:15:07Z</dcterms:created>
  <dcterms:modified xsi:type="dcterms:W3CDTF">2023-03-13T13:27:19Z</dcterms:modified>
</cp:coreProperties>
</file>